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C4E5F8-2742-4DA3-BD1D-FABA637D3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Konkurs : ilustracja do książki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618431-3139-4D5D-B531-757AD95B5F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  PRZYRODNICZEJ</a:t>
            </a:r>
          </a:p>
        </p:txBody>
      </p:sp>
    </p:spTree>
    <p:extLst>
      <p:ext uri="{BB962C8B-B14F-4D97-AF65-F5344CB8AC3E}">
        <p14:creationId xmlns:p14="http://schemas.microsoft.com/office/powerpoint/2010/main" val="41432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C8EFC-5043-4EF2-B156-E4C5FCD1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8A26DDC-A445-4D9D-91B6-281E84785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790675" y="691791"/>
            <a:ext cx="4676772" cy="7655645"/>
          </a:xfrm>
        </p:spPr>
      </p:pic>
    </p:spTree>
    <p:extLst>
      <p:ext uri="{BB962C8B-B14F-4D97-AF65-F5344CB8AC3E}">
        <p14:creationId xmlns:p14="http://schemas.microsoft.com/office/powerpoint/2010/main" val="98139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94C90-357F-415B-8A27-719A2E27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85216"/>
            <a:ext cx="9677400" cy="1499616"/>
          </a:xfrm>
        </p:spPr>
        <p:txBody>
          <a:bodyPr/>
          <a:lstStyle/>
          <a:p>
            <a:pPr algn="ctr"/>
            <a:r>
              <a:rPr lang="pl-PL" dirty="0"/>
              <a:t>DLA KOGO?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336ACD-923D-4CAB-9BE4-AF27155E2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r>
              <a:rPr lang="pl-PL" dirty="0"/>
              <a:t>DLA UCZNIÓW KLAS </a:t>
            </a:r>
          </a:p>
          <a:p>
            <a:pPr algn="ctr"/>
            <a:r>
              <a:rPr lang="pl-PL" dirty="0"/>
              <a:t>CZWARTYCH, </a:t>
            </a:r>
          </a:p>
          <a:p>
            <a:pPr algn="ctr"/>
            <a:r>
              <a:rPr lang="pl-PL" dirty="0"/>
              <a:t>PIĄTYCH, </a:t>
            </a:r>
          </a:p>
          <a:p>
            <a:pPr algn="ctr"/>
            <a:r>
              <a:rPr lang="pl-PL" dirty="0"/>
              <a:t>SZÓSTYCH, </a:t>
            </a:r>
          </a:p>
          <a:p>
            <a:pPr algn="ctr"/>
            <a:r>
              <a:rPr lang="pl-PL" dirty="0"/>
              <a:t>SIÓDMYCH </a:t>
            </a:r>
          </a:p>
          <a:p>
            <a:pPr algn="ctr"/>
            <a:r>
              <a:rPr lang="pl-PL" dirty="0"/>
              <a:t>I ÓSMYCH</a:t>
            </a:r>
          </a:p>
        </p:txBody>
      </p:sp>
    </p:spTree>
    <p:extLst>
      <p:ext uri="{BB962C8B-B14F-4D97-AF65-F5344CB8AC3E}">
        <p14:creationId xmlns:p14="http://schemas.microsoft.com/office/powerpoint/2010/main" val="249091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69DF9D-EA3A-4C90-B275-6B6832B8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Termin?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133925-787A-42BB-B4C9-EFC138256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sz="2800" dirty="0"/>
              <a:t>Do piątku 17 kwietnia 2026r. </a:t>
            </a:r>
          </a:p>
          <a:p>
            <a:pPr algn="ctr"/>
            <a:r>
              <a:rPr lang="pl-PL" sz="2800" dirty="0"/>
              <a:t>Prace proszę składać w bibliotece lub sekretariacie</a:t>
            </a:r>
          </a:p>
        </p:txBody>
      </p:sp>
    </p:spTree>
    <p:extLst>
      <p:ext uri="{BB962C8B-B14F-4D97-AF65-F5344CB8AC3E}">
        <p14:creationId xmlns:p14="http://schemas.microsoft.com/office/powerpoint/2010/main" val="153073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9FABC6-7ACC-4FA1-B456-B327B6D3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A6D221-8FCE-4DF7-AF58-0B0FD897E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pPr algn="ctr"/>
            <a:r>
              <a:rPr lang="pl-PL" sz="2800" dirty="0"/>
              <a:t>Ołówek</a:t>
            </a:r>
            <a:r>
              <a:rPr lang="pl-PL" dirty="0"/>
              <a:t>, </a:t>
            </a:r>
            <a:r>
              <a:rPr lang="pl-PL" sz="2800" dirty="0"/>
              <a:t>farby, pastele lub kredki lub wszystkie jednocześnie;))</a:t>
            </a:r>
          </a:p>
        </p:txBody>
      </p:sp>
    </p:spTree>
    <p:extLst>
      <p:ext uri="{BB962C8B-B14F-4D97-AF65-F5344CB8AC3E}">
        <p14:creationId xmlns:p14="http://schemas.microsoft.com/office/powerpoint/2010/main" val="27742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A70AB2-8239-462A-BDE1-902BA512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Wyniki i nagrody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D54C10-D525-4D32-A1C0-69FBBEBE8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sz="2800" dirty="0"/>
              <a:t>Nagrody zostaną wręczone w czasie święta Ziemi , które odbędzie się w naszej szkole w dniach 20 – 22 kwietnia 2026 r.</a:t>
            </a:r>
          </a:p>
        </p:txBody>
      </p:sp>
    </p:spTree>
    <p:extLst>
      <p:ext uri="{BB962C8B-B14F-4D97-AF65-F5344CB8AC3E}">
        <p14:creationId xmlns:p14="http://schemas.microsoft.com/office/powerpoint/2010/main" val="98531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8FF28A1-0AE1-4FCE-B952-70740FA1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6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</TotalTime>
  <Words>75</Words>
  <Application>Microsoft Office PowerPoint</Application>
  <PresentationFormat>Panoramiczny</PresentationFormat>
  <Paragraphs>26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Integralny</vt:lpstr>
      <vt:lpstr>Konkurs : ilustracja do książki</vt:lpstr>
      <vt:lpstr>Prezentacja programu PowerPoint</vt:lpstr>
      <vt:lpstr>DLA KOGO?</vt:lpstr>
      <vt:lpstr>Termin?</vt:lpstr>
      <vt:lpstr>technika</vt:lpstr>
      <vt:lpstr>Wyniki i nagrody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: ilustracja do książki</dc:title>
  <dc:creator>PN</dc:creator>
  <cp:lastModifiedBy>PN</cp:lastModifiedBy>
  <cp:revision>2</cp:revision>
  <dcterms:created xsi:type="dcterms:W3CDTF">2026-04-10T05:50:10Z</dcterms:created>
  <dcterms:modified xsi:type="dcterms:W3CDTF">2026-04-10T06:03:16Z</dcterms:modified>
</cp:coreProperties>
</file>